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55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29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91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49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51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51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91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3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65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645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40CD-0924-4023-8429-6592DD9DFEC1}" type="datetimeFigureOut">
              <a:rPr lang="es-ES" smtClean="0"/>
              <a:t>11/02/2018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3BC49-0D09-48AA-BF32-2F00DF344B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1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rocco.accuweather.com/sat_mosaic_640x480_public/ei/isaemex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" y="50924"/>
            <a:ext cx="9076101" cy="680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117 Grupo"/>
          <p:cNvGrpSpPr/>
          <p:nvPr/>
        </p:nvGrpSpPr>
        <p:grpSpPr>
          <a:xfrm rot="20763070">
            <a:off x="-4558138" y="1599962"/>
            <a:ext cx="4868795" cy="1916832"/>
            <a:chOff x="9693332" y="-1281286"/>
            <a:chExt cx="3169468" cy="1708536"/>
          </a:xfrm>
        </p:grpSpPr>
        <p:sp>
          <p:nvSpPr>
            <p:cNvPr id="6" name="AutoShape 38"/>
            <p:cNvSpPr>
              <a:spLocks noChangeArrowheads="1"/>
            </p:cNvSpPr>
            <p:nvPr/>
          </p:nvSpPr>
          <p:spPr bwMode="auto">
            <a:xfrm rot="21406057" flipV="1">
              <a:off x="9693332" y="68754"/>
              <a:ext cx="543779" cy="263817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s-MX" altLang="es-MX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 rot="552791">
              <a:off x="9773086" y="-1281286"/>
              <a:ext cx="2932634" cy="1708536"/>
            </a:xfrm>
            <a:custGeom>
              <a:avLst/>
              <a:gdLst>
                <a:gd name="T0" fmla="*/ 105421429 w 1452"/>
                <a:gd name="T1" fmla="*/ 0 h 1164"/>
                <a:gd name="T2" fmla="*/ 54903831 w 1452"/>
                <a:gd name="T3" fmla="*/ 21252 h 1164"/>
                <a:gd name="T4" fmla="*/ 0 w 1452"/>
                <a:gd name="T5" fmla="*/ 32982 h 11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52" h="1164">
                  <a:moveTo>
                    <a:pt x="1452" y="0"/>
                  </a:moveTo>
                  <a:cubicBezTo>
                    <a:pt x="1337" y="125"/>
                    <a:pt x="998" y="556"/>
                    <a:pt x="756" y="750"/>
                  </a:cubicBezTo>
                  <a:cubicBezTo>
                    <a:pt x="514" y="944"/>
                    <a:pt x="157" y="1078"/>
                    <a:pt x="0" y="1164"/>
                  </a:cubicBez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MX">
                <a:ln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8" name="AutoShape 38"/>
            <p:cNvSpPr>
              <a:spLocks noChangeArrowheads="1"/>
            </p:cNvSpPr>
            <p:nvPr/>
          </p:nvSpPr>
          <p:spPr bwMode="auto">
            <a:xfrm rot="20629552" flipV="1">
              <a:off x="11091384" y="-214360"/>
              <a:ext cx="543779" cy="263817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s-MX" altLang="es-MX"/>
            </a:p>
          </p:txBody>
        </p:sp>
        <p:sp>
          <p:nvSpPr>
            <p:cNvPr id="9" name="AutoShape 38"/>
            <p:cNvSpPr>
              <a:spLocks noChangeArrowheads="1"/>
            </p:cNvSpPr>
            <p:nvPr/>
          </p:nvSpPr>
          <p:spPr bwMode="auto">
            <a:xfrm rot="19758575" flipV="1">
              <a:off x="12319021" y="-885790"/>
              <a:ext cx="543779" cy="263817"/>
            </a:xfrm>
            <a:prstGeom prst="triangle">
              <a:avLst>
                <a:gd name="adj" fmla="val 50000"/>
              </a:avLst>
            </a:prstGeom>
            <a:solidFill>
              <a:srgbClr val="000080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s-MX" altLang="es-MX"/>
            </a:p>
          </p:txBody>
        </p:sp>
      </p:grpSp>
      <p:sp>
        <p:nvSpPr>
          <p:cNvPr id="10" name="Forma libre 9"/>
          <p:cNvSpPr/>
          <p:nvPr/>
        </p:nvSpPr>
        <p:spPr>
          <a:xfrm>
            <a:off x="4229100" y="368301"/>
            <a:ext cx="4089400" cy="2542488"/>
          </a:xfrm>
          <a:custGeom>
            <a:avLst/>
            <a:gdLst>
              <a:gd name="connsiteX0" fmla="*/ 3606800 w 4186601"/>
              <a:gd name="connsiteY0" fmla="*/ 157645 h 2700133"/>
              <a:gd name="connsiteX1" fmla="*/ 4089400 w 4186601"/>
              <a:gd name="connsiteY1" fmla="*/ 157645 h 2700133"/>
              <a:gd name="connsiteX2" fmla="*/ 1917700 w 4186601"/>
              <a:gd name="connsiteY2" fmla="*/ 1795945 h 2700133"/>
              <a:gd name="connsiteX3" fmla="*/ 1117600 w 4186601"/>
              <a:gd name="connsiteY3" fmla="*/ 2684945 h 2700133"/>
              <a:gd name="connsiteX4" fmla="*/ 330200 w 4186601"/>
              <a:gd name="connsiteY4" fmla="*/ 2316645 h 2700133"/>
              <a:gd name="connsiteX5" fmla="*/ 0 w 4186601"/>
              <a:gd name="connsiteY5" fmla="*/ 1795945 h 2700133"/>
              <a:gd name="connsiteX0" fmla="*/ 4089400 w 4089400"/>
              <a:gd name="connsiteY0" fmla="*/ 0 h 2542488"/>
              <a:gd name="connsiteX1" fmla="*/ 1917700 w 4089400"/>
              <a:gd name="connsiteY1" fmla="*/ 1638300 h 2542488"/>
              <a:gd name="connsiteX2" fmla="*/ 1117600 w 4089400"/>
              <a:gd name="connsiteY2" fmla="*/ 2527300 h 2542488"/>
              <a:gd name="connsiteX3" fmla="*/ 330200 w 4089400"/>
              <a:gd name="connsiteY3" fmla="*/ 2159000 h 2542488"/>
              <a:gd name="connsiteX4" fmla="*/ 0 w 4089400"/>
              <a:gd name="connsiteY4" fmla="*/ 1638300 h 2542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9400" h="2542488">
                <a:moveTo>
                  <a:pt x="4089400" y="0"/>
                </a:moveTo>
                <a:cubicBezTo>
                  <a:pt x="3807883" y="273050"/>
                  <a:pt x="2413000" y="1217083"/>
                  <a:pt x="1917700" y="1638300"/>
                </a:cubicBezTo>
                <a:cubicBezTo>
                  <a:pt x="1422400" y="2059517"/>
                  <a:pt x="1382183" y="2440517"/>
                  <a:pt x="1117600" y="2527300"/>
                </a:cubicBezTo>
                <a:cubicBezTo>
                  <a:pt x="853017" y="2614083"/>
                  <a:pt x="516467" y="2307167"/>
                  <a:pt x="330200" y="2159000"/>
                </a:cubicBezTo>
                <a:cubicBezTo>
                  <a:pt x="143933" y="2010833"/>
                  <a:pt x="71966" y="1824566"/>
                  <a:pt x="0" y="1638300"/>
                </a:cubicBezTo>
              </a:path>
            </a:pathLst>
          </a:custGeom>
          <a:noFill/>
          <a:ln w="57150">
            <a:solidFill>
              <a:srgbClr val="0041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 rot="19439508" flipV="1">
            <a:off x="7566908" y="692262"/>
            <a:ext cx="835329" cy="29598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MX"/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 rot="19439508" flipV="1">
            <a:off x="6131808" y="1746362"/>
            <a:ext cx="835329" cy="29598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MX"/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 rot="2333026" flipV="1">
            <a:off x="4136908" y="2566319"/>
            <a:ext cx="835329" cy="295980"/>
          </a:xfrm>
          <a:prstGeom prst="triangle">
            <a:avLst>
              <a:gd name="adj" fmla="val 50000"/>
            </a:avLst>
          </a:prstGeom>
          <a:solidFill>
            <a:srgbClr val="00008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s-MX" altLang="es-MX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1054100" y="635000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rma libre 15"/>
          <p:cNvSpPr/>
          <p:nvPr/>
        </p:nvSpPr>
        <p:spPr>
          <a:xfrm>
            <a:off x="1338887" y="2171184"/>
            <a:ext cx="5608013" cy="3880302"/>
          </a:xfrm>
          <a:custGeom>
            <a:avLst/>
            <a:gdLst>
              <a:gd name="connsiteX0" fmla="*/ 63168 w 5841668"/>
              <a:gd name="connsiteY0" fmla="*/ 3912116 h 3939996"/>
              <a:gd name="connsiteX1" fmla="*/ 139368 w 5841668"/>
              <a:gd name="connsiteY1" fmla="*/ 3886716 h 3939996"/>
              <a:gd name="connsiteX2" fmla="*/ 2653968 w 5841668"/>
              <a:gd name="connsiteY2" fmla="*/ 2858016 h 3939996"/>
              <a:gd name="connsiteX3" fmla="*/ 5143168 w 5841668"/>
              <a:gd name="connsiteY3" fmla="*/ 470416 h 3939996"/>
              <a:gd name="connsiteX4" fmla="*/ 5841668 w 5841668"/>
              <a:gd name="connsiteY4" fmla="*/ 516 h 3939996"/>
              <a:gd name="connsiteX0" fmla="*/ 18983 w 5797483"/>
              <a:gd name="connsiteY0" fmla="*/ 3912116 h 3922162"/>
              <a:gd name="connsiteX1" fmla="*/ 970946 w 5797483"/>
              <a:gd name="connsiteY1" fmla="*/ 3616259 h 3922162"/>
              <a:gd name="connsiteX2" fmla="*/ 2609783 w 5797483"/>
              <a:gd name="connsiteY2" fmla="*/ 2858016 h 3922162"/>
              <a:gd name="connsiteX3" fmla="*/ 5098983 w 5797483"/>
              <a:gd name="connsiteY3" fmla="*/ 470416 h 3922162"/>
              <a:gd name="connsiteX4" fmla="*/ 5797483 w 5797483"/>
              <a:gd name="connsiteY4" fmla="*/ 516 h 3922162"/>
              <a:gd name="connsiteX0" fmla="*/ 35575 w 5608013"/>
              <a:gd name="connsiteY0" fmla="*/ 3860601 h 3880302"/>
              <a:gd name="connsiteX1" fmla="*/ 781476 w 5608013"/>
              <a:gd name="connsiteY1" fmla="*/ 3616259 h 3880302"/>
              <a:gd name="connsiteX2" fmla="*/ 2420313 w 5608013"/>
              <a:gd name="connsiteY2" fmla="*/ 2858016 h 3880302"/>
              <a:gd name="connsiteX3" fmla="*/ 4909513 w 5608013"/>
              <a:gd name="connsiteY3" fmla="*/ 470416 h 3880302"/>
              <a:gd name="connsiteX4" fmla="*/ 5608013 w 5608013"/>
              <a:gd name="connsiteY4" fmla="*/ 516 h 3880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8013" h="3880302">
                <a:moveTo>
                  <a:pt x="35575" y="3860601"/>
                </a:moveTo>
                <a:cubicBezTo>
                  <a:pt x="-142225" y="3935742"/>
                  <a:pt x="384020" y="3783356"/>
                  <a:pt x="781476" y="3616259"/>
                </a:cubicBezTo>
                <a:cubicBezTo>
                  <a:pt x="1178932" y="3449162"/>
                  <a:pt x="1732307" y="3382323"/>
                  <a:pt x="2420313" y="2858016"/>
                </a:cubicBezTo>
                <a:cubicBezTo>
                  <a:pt x="3108319" y="2333709"/>
                  <a:pt x="4378230" y="946666"/>
                  <a:pt x="4909513" y="470416"/>
                </a:cubicBezTo>
                <a:cubicBezTo>
                  <a:pt x="5440796" y="-5834"/>
                  <a:pt x="5524404" y="-2659"/>
                  <a:pt x="5608013" y="516"/>
                </a:cubicBezTo>
              </a:path>
            </a:pathLst>
          </a:custGeom>
          <a:noFill/>
          <a:ln w="304800">
            <a:solidFill>
              <a:srgbClr val="0041C4">
                <a:alpha val="68000"/>
              </a:srgbClr>
            </a:solidFill>
            <a:headEnd type="none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8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643280" flipH="1" flipV="1">
            <a:off x="6697972" y="3446527"/>
            <a:ext cx="1423594" cy="253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lecha abajo 17"/>
          <p:cNvSpPr/>
          <p:nvPr/>
        </p:nvSpPr>
        <p:spPr>
          <a:xfrm>
            <a:off x="4371645" y="571154"/>
            <a:ext cx="1739478" cy="1765770"/>
          </a:xfrm>
          <a:prstGeom prst="downArrow">
            <a:avLst/>
          </a:prstGeom>
          <a:solidFill>
            <a:srgbClr val="0041C4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/>
          <p:cNvSpPr txBox="1"/>
          <p:nvPr/>
        </p:nvSpPr>
        <p:spPr>
          <a:xfrm>
            <a:off x="2397116" y="290326"/>
            <a:ext cx="228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b="1" dirty="0" smtClean="0">
                <a:solidFill>
                  <a:schemeClr val="bg1"/>
                </a:solidFill>
              </a:rPr>
              <a:t>Aire </a:t>
            </a:r>
            <a:r>
              <a:rPr lang="es-419" b="1" dirty="0">
                <a:solidFill>
                  <a:schemeClr val="bg1"/>
                </a:solidFill>
              </a:rPr>
              <a:t>P</a:t>
            </a:r>
            <a:r>
              <a:rPr lang="es-419" b="1" dirty="0" smtClean="0">
                <a:solidFill>
                  <a:schemeClr val="bg1"/>
                </a:solidFill>
              </a:rPr>
              <a:t>olar Continental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215437" y="768229"/>
            <a:ext cx="12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b="1" dirty="0" smtClean="0">
                <a:solidFill>
                  <a:schemeClr val="bg1"/>
                </a:solidFill>
              </a:rPr>
              <a:t>Frente frio 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060088" y="5931774"/>
            <a:ext cx="2076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419" b="1" dirty="0" smtClean="0">
                <a:solidFill>
                  <a:schemeClr val="bg1"/>
                </a:solidFill>
              </a:rPr>
              <a:t>Corriente en Chorro</a:t>
            </a:r>
          </a:p>
          <a:p>
            <a:pPr algn="ctr"/>
            <a:r>
              <a:rPr lang="es-419" b="1" dirty="0">
                <a:solidFill>
                  <a:schemeClr val="bg1"/>
                </a:solidFill>
              </a:rPr>
              <a:t>S</a:t>
            </a:r>
            <a:r>
              <a:rPr lang="es-419" b="1" dirty="0" smtClean="0">
                <a:solidFill>
                  <a:schemeClr val="bg1"/>
                </a:solidFill>
              </a:rPr>
              <a:t>ubtropical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620778" y="5459354"/>
            <a:ext cx="3399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419" b="1" dirty="0" smtClean="0">
                <a:solidFill>
                  <a:schemeClr val="bg1"/>
                </a:solidFill>
              </a:rPr>
              <a:t>Aire </a:t>
            </a:r>
            <a:r>
              <a:rPr lang="es-419" b="1" dirty="0" err="1" smtClean="0">
                <a:solidFill>
                  <a:schemeClr val="bg1"/>
                </a:solidFill>
              </a:rPr>
              <a:t>Maritimo</a:t>
            </a:r>
            <a:r>
              <a:rPr lang="es-419" b="1" dirty="0" smtClean="0">
                <a:solidFill>
                  <a:schemeClr val="bg1"/>
                </a:solidFill>
              </a:rPr>
              <a:t> Tropical</a:t>
            </a:r>
          </a:p>
          <a:p>
            <a:pPr algn="ctr"/>
            <a:r>
              <a:rPr lang="es-419" b="1" dirty="0" smtClean="0">
                <a:solidFill>
                  <a:schemeClr val="bg1"/>
                </a:solidFill>
              </a:rPr>
              <a:t>Con poco contenido </a:t>
            </a:r>
            <a:r>
              <a:rPr lang="es-419" b="1" smtClean="0">
                <a:solidFill>
                  <a:schemeClr val="bg1"/>
                </a:solidFill>
              </a:rPr>
              <a:t>de humedad.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18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2018-02-11T23:56:38Z</dcterms:created>
  <dcterms:modified xsi:type="dcterms:W3CDTF">2018-02-12T00:12:03Z</dcterms:modified>
</cp:coreProperties>
</file>